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8" r:id="rId2"/>
    <p:sldId id="261" r:id="rId3"/>
    <p:sldId id="288" r:id="rId4"/>
    <p:sldId id="295" r:id="rId5"/>
    <p:sldId id="293" r:id="rId6"/>
    <p:sldId id="286" r:id="rId7"/>
    <p:sldId id="294" r:id="rId8"/>
    <p:sldId id="296" r:id="rId9"/>
    <p:sldId id="29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4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0F04-6DC5-443E-AF52-BB02894AC9C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CF1AA-5ED9-4E18-AA9E-BE5C5AE9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F1AA-5ED9-4E18-AA9E-BE5C5AE95E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F1AA-5ED9-4E18-AA9E-BE5C5AE95E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990600" y="0"/>
            <a:ext cx="7924800" cy="1878517"/>
            <a:chOff x="990600" y="0"/>
            <a:chExt cx="7924800" cy="1878517"/>
          </a:xfrm>
        </p:grpSpPr>
        <p:grpSp>
          <p:nvGrpSpPr>
            <p:cNvPr id="24" name="Group 23"/>
            <p:cNvGrpSpPr/>
            <p:nvPr/>
          </p:nvGrpSpPr>
          <p:grpSpPr>
            <a:xfrm>
              <a:off x="7476773" y="0"/>
              <a:ext cx="1438627" cy="875383"/>
              <a:chOff x="7476773" y="0"/>
              <a:chExt cx="1438627" cy="875383"/>
            </a:xfrm>
          </p:grpSpPr>
          <p:pic>
            <p:nvPicPr>
              <p:cNvPr id="1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20106" y="1"/>
                <a:ext cx="595294" cy="872690"/>
              </a:xfrm>
              <a:prstGeom prst="rect">
                <a:avLst/>
              </a:prstGeom>
              <a:noFill/>
            </p:spPr>
          </p:pic>
          <p:pic>
            <p:nvPicPr>
              <p:cNvPr id="20" name="Picture 1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76773" y="0"/>
                <a:ext cx="777189" cy="87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39976" y="0"/>
              <a:ext cx="1521306" cy="1336183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990600" y="1232187"/>
              <a:ext cx="206984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 example of scrip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38400"/>
            <a:ext cx="5029196" cy="3792435"/>
          </a:xfrm>
          <a:prstGeom prst="rect">
            <a:avLst/>
          </a:prstGeom>
          <a:noFill/>
        </p:spPr>
      </p:pic>
      <p:grpSp>
        <p:nvGrpSpPr>
          <p:cNvPr id="11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12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5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6" name="Picture 15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200400"/>
            <a:ext cx="8077200" cy="3505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EXAMINATION SYSTEM</a:t>
            </a:r>
          </a:p>
          <a:p>
            <a:pPr lvl="1">
              <a:buNone/>
            </a:pPr>
            <a:endParaRPr lang="en-US" sz="3600" b="1" dirty="0" smtClean="0"/>
          </a:p>
          <a:p>
            <a:pPr lvl="1"/>
            <a:r>
              <a:rPr lang="en-US" sz="3600" b="1" dirty="0" smtClean="0">
                <a:solidFill>
                  <a:srgbClr val="C00000"/>
                </a:solidFill>
              </a:rPr>
              <a:t>ESSAY TYPE OR TRADITIONAL EXAMINATION SYSTEM</a:t>
            </a:r>
          </a:p>
          <a:p>
            <a:pPr lvl="6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MERITS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Does my resume need an Objective statement? - The Campus Career Coach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" y="0"/>
            <a:ext cx="9143999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429000"/>
            <a:ext cx="7467600" cy="1295401"/>
          </a:xfrm>
          <a:solidFill>
            <a:schemeClr val="bg1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200" dirty="0" smtClean="0"/>
              <a:t>PAPER-IX: ASSESSMENT FOR LEARNING	</a:t>
            </a:r>
          </a:p>
          <a:p>
            <a:pPr algn="ctr">
              <a:buNone/>
            </a:pPr>
            <a:r>
              <a:rPr lang="en-US" dirty="0" smtClean="0"/>
              <a:t>UNIT- IV: Issues in assessment and policy provisions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2133600"/>
            <a:ext cx="41148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B.Ed. Semester-III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990600" y="0"/>
            <a:ext cx="7924800" cy="1878517"/>
            <a:chOff x="990600" y="0"/>
            <a:chExt cx="7924800" cy="1878517"/>
          </a:xfrm>
        </p:grpSpPr>
        <p:grpSp>
          <p:nvGrpSpPr>
            <p:cNvPr id="4" name="Group 23"/>
            <p:cNvGrpSpPr/>
            <p:nvPr/>
          </p:nvGrpSpPr>
          <p:grpSpPr>
            <a:xfrm>
              <a:off x="7476773" y="0"/>
              <a:ext cx="1438627" cy="875383"/>
              <a:chOff x="7476773" y="0"/>
              <a:chExt cx="1438627" cy="875383"/>
            </a:xfrm>
          </p:grpSpPr>
          <p:pic>
            <p:nvPicPr>
              <p:cNvPr id="1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20106" y="1"/>
                <a:ext cx="595294" cy="872690"/>
              </a:xfrm>
              <a:prstGeom prst="rect">
                <a:avLst/>
              </a:prstGeom>
              <a:noFill/>
            </p:spPr>
          </p:pic>
          <p:pic>
            <p:nvPicPr>
              <p:cNvPr id="20" name="Picture 1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76773" y="0"/>
                <a:ext cx="777189" cy="87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39976" y="0"/>
              <a:ext cx="1521306" cy="1336183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990600" y="1232187"/>
              <a:ext cx="206984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763000" cy="3505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EXAMINATION SYSTEM</a:t>
            </a:r>
          </a:p>
          <a:p>
            <a:pPr lvl="1">
              <a:buNone/>
            </a:pPr>
            <a:endParaRPr lang="en-US" sz="3600" b="1" dirty="0" smtClean="0"/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Essay type or traditional examination system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Objective type examination system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Does my resume need an Objective statement? - The Campus Career Coach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" y="0"/>
            <a:ext cx="9143999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438400"/>
            <a:ext cx="7391400" cy="34163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ESSAY TYPE OR TRADITIONAL EXAMINATION SYSTEM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58674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" name="Group 21"/>
          <p:cNvGrpSpPr/>
          <p:nvPr/>
        </p:nvGrpSpPr>
        <p:grpSpPr>
          <a:xfrm>
            <a:off x="990600" y="0"/>
            <a:ext cx="7924800" cy="1878517"/>
            <a:chOff x="990600" y="0"/>
            <a:chExt cx="7924800" cy="1878517"/>
          </a:xfrm>
        </p:grpSpPr>
        <p:grpSp>
          <p:nvGrpSpPr>
            <p:cNvPr id="3" name="Group 23"/>
            <p:cNvGrpSpPr/>
            <p:nvPr/>
          </p:nvGrpSpPr>
          <p:grpSpPr>
            <a:xfrm>
              <a:off x="7476773" y="0"/>
              <a:ext cx="1438627" cy="875383"/>
              <a:chOff x="7476773" y="0"/>
              <a:chExt cx="1438627" cy="875383"/>
            </a:xfrm>
          </p:grpSpPr>
          <p:pic>
            <p:nvPicPr>
              <p:cNvPr id="26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20106" y="1"/>
                <a:ext cx="595294" cy="872690"/>
              </a:xfrm>
              <a:prstGeom prst="rect">
                <a:avLst/>
              </a:prstGeom>
              <a:noFill/>
            </p:spPr>
          </p:pic>
          <p:pic>
            <p:nvPicPr>
              <p:cNvPr id="27" name="Picture 26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76773" y="0"/>
                <a:ext cx="777189" cy="87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4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39976" y="0"/>
              <a:ext cx="1521306" cy="1336183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990600" y="1232187"/>
              <a:ext cx="206984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4724400"/>
            <a:ext cx="7620000" cy="17543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600" dirty="0" smtClean="0"/>
              <a:t>Long answer question</a:t>
            </a:r>
          </a:p>
          <a:p>
            <a:pPr algn="just">
              <a:buFont typeface="Arial" pitchFamily="34" charset="0"/>
              <a:buChar char="•"/>
            </a:pPr>
            <a:r>
              <a:rPr lang="en-US" sz="3600" dirty="0" smtClean="0"/>
              <a:t>Short answer question</a:t>
            </a:r>
          </a:p>
          <a:p>
            <a:pPr algn="just">
              <a:buFont typeface="Arial" pitchFamily="34" charset="0"/>
              <a:buChar char="•"/>
            </a:pPr>
            <a:r>
              <a:rPr lang="en-US" sz="3600" dirty="0" smtClean="0"/>
              <a:t>Very-short answer question</a:t>
            </a:r>
            <a:endParaRPr lang="en-US" sz="2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1600" y="2362200"/>
            <a:ext cx="7391400" cy="193899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ESSAY TYPE OR TRADITIONAL EXAMINATION SYSTEM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13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14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2590800"/>
            <a:ext cx="8001000" cy="258532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Merits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of essay type or traditional examination system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3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3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71600" y="28194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Non replacement by other system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Evaluation of high mental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Freedom of  expression of thought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Evaluation of qualitative aspects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Easy to frame 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Helping in development of expected teaching 	methods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Economical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71800" y="1912203"/>
            <a:ext cx="617220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Merits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of essay type or traditional examination system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181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71800" y="1912203"/>
            <a:ext cx="617220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Merits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of essay type or traditional examination system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990600" y="228600"/>
            <a:ext cx="7950562" cy="1954717"/>
            <a:chOff x="-314652" y="-86229"/>
            <a:chExt cx="8581720" cy="2211995"/>
          </a:xfrm>
        </p:grpSpPr>
        <p:grpSp>
          <p:nvGrpSpPr>
            <p:cNvPr id="3" name="Group 10"/>
            <p:cNvGrpSpPr/>
            <p:nvPr/>
          </p:nvGrpSpPr>
          <p:grpSpPr>
            <a:xfrm>
              <a:off x="6676526" y="0"/>
              <a:ext cx="1590542" cy="990600"/>
              <a:chOff x="6676526" y="0"/>
              <a:chExt cx="1590542" cy="990600"/>
            </a:xfrm>
          </p:grpSpPr>
          <p:pic>
            <p:nvPicPr>
              <p:cNvPr id="17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1268" y="1"/>
                <a:ext cx="685800" cy="98755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76526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86229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71600" y="2685395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/>
              <a:t>8.   Least possibility of cheating/copying</a:t>
            </a:r>
          </a:p>
          <a:p>
            <a:pPr marL="342900" indent="-342900"/>
            <a:r>
              <a:rPr lang="en-US" sz="2800" dirty="0" smtClean="0"/>
              <a:t>9.   Perfection for all subjects</a:t>
            </a:r>
          </a:p>
          <a:p>
            <a:pPr marL="342900" indent="-342900"/>
            <a:r>
              <a:rPr lang="en-US" sz="2800" dirty="0" smtClean="0"/>
              <a:t>10.  Facts to be utilized in many situations</a:t>
            </a:r>
          </a:p>
          <a:p>
            <a:pPr marL="342900" indent="-342900"/>
            <a:r>
              <a:rPr lang="en-US" sz="2800" dirty="0" smtClean="0"/>
              <a:t>11.  Different aspects of Personality to be    	scrutinized</a:t>
            </a:r>
          </a:p>
          <a:p>
            <a:pPr marL="342900" indent="-342900"/>
            <a:r>
              <a:rPr lang="en-US" sz="2800" dirty="0" smtClean="0"/>
              <a:t>12.  Development of study habits</a:t>
            </a:r>
          </a:p>
          <a:p>
            <a:pPr marL="342900" indent="-342900"/>
            <a:r>
              <a:rPr lang="en-US" sz="2800" dirty="0" smtClean="0"/>
              <a:t>13.  Saving time and energy</a:t>
            </a:r>
          </a:p>
          <a:p>
            <a:pPr marL="342900" indent="-342900"/>
            <a:r>
              <a:rPr lang="en-US" sz="2800" dirty="0" smtClean="0"/>
              <a:t>14.  On some modification, it can be </a:t>
            </a:r>
            <a:r>
              <a:rPr lang="en-US" sz="2800" dirty="0" smtClean="0"/>
              <a:t>equally </a:t>
            </a:r>
            <a:r>
              <a:rPr lang="en-US" sz="2800" dirty="0" smtClean="0"/>
              <a:t>valid and reliable as objective type test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2307</TotalTime>
  <Words>187</Words>
  <Application>Microsoft Office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  The Graduate School College for Women  Jamshedpur Bachelor of Education Kolhan University, Chaibasa    </vt:lpstr>
      <vt:lpstr>Slide 2</vt:lpstr>
      <vt:lpstr>  The Graduate School College for Women  Jamshedpur Bachelor of Education Kolhan University, Chaibasa    </vt:lpstr>
      <vt:lpstr>Slide 4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  <vt:lpstr>  The Graduate School College for Women  Jamshedpur Bachelor of Education Kolhan University, Chaibasa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Dr. Meenu Verma Assistant Professor Department of B.Ed. The Graduate School College for Women, Jamshedpur  A Constituent unit of Kolhan University, Chaibasa   </dc:title>
  <dc:creator>Meenu</dc:creator>
  <cp:lastModifiedBy>Meenu</cp:lastModifiedBy>
  <cp:revision>170</cp:revision>
  <dcterms:created xsi:type="dcterms:W3CDTF">2006-08-16T00:00:00Z</dcterms:created>
  <dcterms:modified xsi:type="dcterms:W3CDTF">2020-04-14T18:32:47Z</dcterms:modified>
</cp:coreProperties>
</file>